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3" r:id="rId5"/>
    <p:sldId id="259" r:id="rId6"/>
    <p:sldId id="268" r:id="rId7"/>
    <p:sldId id="266" r:id="rId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501" autoAdjust="0"/>
  </p:normalViewPr>
  <p:slideViewPr>
    <p:cSldViewPr>
      <p:cViewPr varScale="1">
        <p:scale>
          <a:sx n="105" d="100"/>
          <a:sy n="105" d="100"/>
        </p:scale>
        <p:origin x="1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0" y="1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B3497-B6DB-49D4-9619-826179C653BC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510"/>
            <a:ext cx="5607050" cy="41832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823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0" y="8829823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92304-C728-477E-A858-5B3492905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59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92304-C728-477E-A858-5B34929052C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591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92304-C728-477E-A858-5B34929052C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78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78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E21D-01C6-458E-85F8-28588F57CF98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BF65-F02E-4360-A87B-726F661F3D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29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E21D-01C6-458E-85F8-28588F57CF98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BF65-F02E-4360-A87B-726F661F3D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1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E21D-01C6-458E-85F8-28588F57CF98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BF65-F02E-4360-A87B-726F661F3D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83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E21D-01C6-458E-85F8-28588F57CF98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BF65-F02E-4360-A87B-726F661F3D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5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E21D-01C6-458E-85F8-28588F57CF98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BF65-F02E-4360-A87B-726F661F3D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6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E21D-01C6-458E-85F8-28588F57CF98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BF65-F02E-4360-A87B-726F661F3D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31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E21D-01C6-458E-85F8-28588F57CF98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BF65-F02E-4360-A87B-726F661F3D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7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E21D-01C6-458E-85F8-28588F57CF98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BF65-F02E-4360-A87B-726F661F3D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48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E21D-01C6-458E-85F8-28588F57CF98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BF65-F02E-4360-A87B-726F661F3D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4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0E21D-01C6-458E-85F8-28588F57CF98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BF65-F02E-4360-A87B-726F661F3D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2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0E21D-01C6-458E-85F8-28588F57CF98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2BF65-F02E-4360-A87B-726F661F3D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8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9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9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3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6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0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7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315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0468" y="914400"/>
            <a:ext cx="2593732" cy="5257800"/>
          </a:xfrm>
          <a:prstGeom prst="rect">
            <a:avLst/>
          </a:prstGeom>
          <a:solidFill>
            <a:schemeClr val="accent5">
              <a:lumMod val="60000"/>
              <a:lumOff val="4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28600" y="1143000"/>
            <a:ext cx="7391400" cy="4953000"/>
          </a:xfrm>
          <a:prstGeom prst="ellipse">
            <a:avLst/>
          </a:prstGeom>
          <a:solidFill>
            <a:schemeClr val="accent3">
              <a:lumMod val="60000"/>
              <a:lumOff val="40000"/>
              <a:alpha val="64000"/>
            </a:schemeClr>
          </a:solidFill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0150" y="1828800"/>
            <a:ext cx="54483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Opportunities for TOD development </a:t>
            </a:r>
            <a:r>
              <a:rPr lang="en-US" sz="2000" dirty="0" smtClean="0"/>
              <a:t>do exist throughout the corridor and have begun:</a:t>
            </a:r>
          </a:p>
          <a:p>
            <a:r>
              <a:rPr lang="en-US" sz="2000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Transit Oriented Development Plan (2013) which includes Form-based</a:t>
            </a:r>
            <a:r>
              <a:rPr lang="en-US" sz="2000" dirty="0"/>
              <a:t> </a:t>
            </a:r>
            <a:r>
              <a:rPr lang="en-US" sz="2000" dirty="0" smtClean="0"/>
              <a:t>zoning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Loop Trolley station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Washington University North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St Vincent Greenway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Metro Garage &amp; Parking Lot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Strong housing development</a:t>
            </a:r>
            <a:r>
              <a:rPr lang="en-US" sz="2000" dirty="0"/>
              <a:t> </a:t>
            </a:r>
            <a:r>
              <a:rPr lang="en-US" sz="2000" dirty="0" smtClean="0"/>
              <a:t>within             ½ mile of transit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429000"/>
            <a:ext cx="2370671" cy="2370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87" y="1286928"/>
            <a:ext cx="2370672" cy="23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9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51</Words>
  <Application>Microsoft Office PowerPoint</Application>
  <PresentationFormat>On-screen Show (4:3)</PresentationFormat>
  <Paragraphs>10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Saint Louis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Connie Tomasula</dc:creator>
  <cp:lastModifiedBy>Kim Cella</cp:lastModifiedBy>
  <cp:revision>80</cp:revision>
  <cp:lastPrinted>2015-03-11T14:16:57Z</cp:lastPrinted>
  <dcterms:created xsi:type="dcterms:W3CDTF">2014-07-28T18:17:46Z</dcterms:created>
  <dcterms:modified xsi:type="dcterms:W3CDTF">2015-03-11T18:02:50Z</dcterms:modified>
</cp:coreProperties>
</file>